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1B93"/>
    <a:srgbClr val="8886BE"/>
    <a:srgbClr val="BBD986"/>
    <a:srgbClr val="668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5"/>
    <p:restoredTop sz="92981"/>
  </p:normalViewPr>
  <p:slideViewPr>
    <p:cSldViewPr snapToGrid="0" snapToObjects="1">
      <p:cViewPr varScale="1">
        <p:scale>
          <a:sx n="72" d="100"/>
          <a:sy n="72" d="100"/>
        </p:scale>
        <p:origin x="-2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6112" y="452718"/>
            <a:ext cx="10100658" cy="1400530"/>
          </a:xfrm>
        </p:spPr>
        <p:txBody>
          <a:bodyPr/>
          <a:lstStyle/>
          <a:p>
            <a:r>
              <a:rPr lang="en-US" sz="2800" i="1" dirty="0">
                <a:solidFill>
                  <a:schemeClr val="bg1"/>
                </a:solidFill>
                <a:latin typeface="Calibri" panose="020F0502020204030204" pitchFamily="34" charset="0"/>
              </a:rPr>
              <a:t>As you </a:t>
            </a:r>
            <a:r>
              <a:rPr lang="en-US" sz="28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read Context Matters </a:t>
            </a:r>
            <a:r>
              <a:rPr lang="en-US" sz="2800" i="1" dirty="0">
                <a:solidFill>
                  <a:schemeClr val="bg1"/>
                </a:solidFill>
                <a:latin typeface="Calibri" panose="020F0502020204030204" pitchFamily="34" charset="0"/>
              </a:rPr>
              <a:t>consider the following questions</a:t>
            </a:r>
            <a:r>
              <a:rPr lang="en-US" sz="28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6112" y="1148089"/>
            <a:ext cx="10100658" cy="525189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lvl="0">
              <a:buClr>
                <a:schemeClr val="accent2">
                  <a:lumMod val="50000"/>
                </a:schemeClr>
              </a:buClr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How do you think about the difficulty levels of addition, subtraction, multiplication and division in elementary school math? Describe a multiplication problem that is easier than problems in addition/subtraction/division? Why is it easier?</a:t>
            </a:r>
          </a:p>
          <a:p>
            <a:pPr lvl="0">
              <a:buClr>
                <a:schemeClr val="accent2">
                  <a:lumMod val="50000"/>
                </a:schemeClr>
              </a:buClr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Describe one operations problem that is directly related to children’s activities (real world) that you might see in a classroom. Then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2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Describe a more difficult problem using the same setting (i.e., sharing blocks, adding to a set of </a:t>
            </a:r>
            <a:r>
              <a:rPr lang="en-US" sz="22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duplos</a:t>
            </a:r>
            <a:r>
              <a:rPr lang="en-US" sz="2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, etc.)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r>
              <a:rPr lang="en-US" sz="2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Describe a easier problem using the same setting</a:t>
            </a:r>
            <a:endParaRPr lang="en-US" sz="22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Describe one of each (addition/subtraction/multiplication/division)problem using a set of ten teddy bears.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Describe two take-away messages from these questions and problems to share with the group.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alphaModFix amt="49000"/>
          </a:blip>
          <a:stretch>
            <a:fillRect/>
          </a:stretch>
        </p:blipFill>
        <p:spPr>
          <a:xfrm>
            <a:off x="9547948" y="6103841"/>
            <a:ext cx="2520588" cy="65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210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475</TotalTime>
  <Words>149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Ion</vt:lpstr>
      <vt:lpstr>As you read Context Matters consider the following questions: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you watch this video consider the following questions: </dc:title>
  <dc:creator>Linda Platas</dc:creator>
  <cp:lastModifiedBy>Angela Turrou</cp:lastModifiedBy>
  <cp:revision>23</cp:revision>
  <dcterms:created xsi:type="dcterms:W3CDTF">2016-02-11T21:54:10Z</dcterms:created>
  <dcterms:modified xsi:type="dcterms:W3CDTF">2018-08-14T22:03:51Z</dcterms:modified>
</cp:coreProperties>
</file>