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70BB"/>
    <a:srgbClr val="BBD986"/>
    <a:srgbClr val="6684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86" d="100"/>
          <a:sy n="86" d="100"/>
        </p:scale>
        <p:origin x="3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4/4/2017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4/4/2017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4/4/2017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4/4/2017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4/4/2017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4/4/2017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4/4/2017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870BB"/>
            </a:gs>
            <a:gs pos="100000">
              <a:srgbClr val="5870BB">
                <a:alpha val="79000"/>
              </a:srgb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46112" y="452718"/>
            <a:ext cx="10100658" cy="1400530"/>
          </a:xfrm>
        </p:spPr>
        <p:txBody>
          <a:bodyPr/>
          <a:lstStyle/>
          <a:p>
            <a:r>
              <a:rPr lang="en-US" sz="3600" dirty="0">
                <a:solidFill>
                  <a:schemeClr val="tx1"/>
                </a:solidFill>
              </a:rPr>
              <a:t>As you </a:t>
            </a:r>
            <a:r>
              <a:rPr lang="en-US" sz="3600" dirty="0" smtClean="0">
                <a:solidFill>
                  <a:schemeClr val="tx1"/>
                </a:solidFill>
              </a:rPr>
              <a:t>read 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Practicing the Mathematical Practices </a:t>
            </a:r>
            <a:r>
              <a:rPr lang="en-US" sz="3600" dirty="0" smtClean="0">
                <a:solidFill>
                  <a:schemeClr val="tx1"/>
                </a:solidFill>
              </a:rPr>
              <a:t>consider </a:t>
            </a:r>
            <a:r>
              <a:rPr lang="en-US" sz="3600" dirty="0">
                <a:solidFill>
                  <a:schemeClr val="tx1"/>
                </a:solidFill>
              </a:rPr>
              <a:t>the following questions: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dirty="0"/>
              <a:t>Which of the eight Mathematical Practices do you feel the most comfortable with in your own mathematical activities. Why?</a:t>
            </a:r>
          </a:p>
          <a:p>
            <a:r>
              <a:rPr lang="en-US" dirty="0"/>
              <a:t> </a:t>
            </a:r>
            <a:r>
              <a:rPr lang="en-US" dirty="0" smtClean="0"/>
              <a:t>Which </a:t>
            </a:r>
            <a:r>
              <a:rPr lang="en-US" dirty="0"/>
              <a:t>of the eight Mathematical Practices do you feel the least comfortable with in your own mathematical activities. Why?</a:t>
            </a:r>
          </a:p>
          <a:p>
            <a:r>
              <a:rPr lang="en-US" dirty="0"/>
              <a:t>Which of the eight Mathematical Practices seems like it would be the easiest to support in a preschool classroom. Why? Provide some examples of how you would support this practice in your classroom.</a:t>
            </a:r>
          </a:p>
          <a:p>
            <a:r>
              <a:rPr lang="en-US" dirty="0"/>
              <a:t>Which of the eight Mathematical Practices seems like it would be the most difficult to support in a preschool classroom? </a:t>
            </a:r>
            <a:r>
              <a:rPr lang="en-US"/>
              <a:t>Why?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2108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278</TotalTime>
  <Words>33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Century Gothic</vt:lpstr>
      <vt:lpstr>Times New Roman</vt:lpstr>
      <vt:lpstr>Wingdings 3</vt:lpstr>
      <vt:lpstr>Ion</vt:lpstr>
      <vt:lpstr>As you read Practicing the Mathematical Practices consider the following questions: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 you watch this video consider the following questions:</dc:title>
  <dc:creator>Linda Platas</dc:creator>
  <cp:lastModifiedBy>Linda Platas</cp:lastModifiedBy>
  <cp:revision>11</cp:revision>
  <dcterms:created xsi:type="dcterms:W3CDTF">2016-02-11T21:54:10Z</dcterms:created>
  <dcterms:modified xsi:type="dcterms:W3CDTF">2017-04-04T17:15:41Z</dcterms:modified>
</cp:coreProperties>
</file>