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B93"/>
    <a:srgbClr val="8886BE"/>
    <a:srgbClr val="BBD986"/>
    <a:srgbClr val="668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5"/>
    <p:restoredTop sz="92981"/>
  </p:normalViewPr>
  <p:slideViewPr>
    <p:cSldViewPr snapToGrid="0" snapToObjects="1">
      <p:cViewPr varScale="1">
        <p:scale>
          <a:sx n="72" d="100"/>
          <a:sy n="72" d="100"/>
        </p:scale>
        <p:origin x="-2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75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2" y="452718"/>
            <a:ext cx="10100658" cy="140053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As you read </a:t>
            </a:r>
            <a:r>
              <a:rPr lang="en-US" sz="2800" i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Fair-Sharing </a:t>
            </a:r>
            <a:r>
              <a:rPr lang="en-US" sz="2800" i="1" dirty="0">
                <a:solidFill>
                  <a:schemeClr val="bg1"/>
                </a:solidFill>
                <a:latin typeface="Calibri" panose="020F0502020204030204" pitchFamily="34" charset="0"/>
              </a:rPr>
              <a:t>and Sharing Fairly? 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consider the following questions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19908" y="1636636"/>
            <a:ext cx="9261178" cy="4714493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What does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Ms. Jamal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initially believe about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her preschool children’s ability to solve sharing problems in the classroom? Do her feelings change? </a:t>
            </a: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How do you feel about preschoolers’ ability to solve sharing problems in the classroom? Do you have examples of preschoolers being able to </a:t>
            </a: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fair-share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?</a:t>
            </a: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How </a:t>
            </a: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can preschool teachers scaffold children’s fair-sharing skills?</a:t>
            </a:r>
          </a:p>
          <a:p>
            <a:pPr lvl="0">
              <a:buClr>
                <a:schemeClr val="accent2">
                  <a:lumMod val="50000"/>
                </a:schemeClr>
              </a:buClr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What does equity look like when there are unequal amounts of resources (toys, spaces in centers, etc.)? </a:t>
            </a:r>
          </a:p>
          <a:p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alphaModFix amt="49000"/>
          </a:blip>
          <a:stretch>
            <a:fillRect/>
          </a:stretch>
        </p:blipFill>
        <p:spPr>
          <a:xfrm>
            <a:off x="9547948" y="6103841"/>
            <a:ext cx="2520588" cy="65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10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439</TotalTime>
  <Words>103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</vt:lpstr>
      <vt:lpstr>As you read Fair-Sharing and Sharing Fairly? consider the following questions: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you watch this video consider the following questions: </dc:title>
  <dc:creator>Linda Platas</dc:creator>
  <cp:lastModifiedBy>Angela Turrou</cp:lastModifiedBy>
  <cp:revision>20</cp:revision>
  <dcterms:created xsi:type="dcterms:W3CDTF">2016-02-11T21:54:10Z</dcterms:created>
  <dcterms:modified xsi:type="dcterms:W3CDTF">2018-08-14T22:03:38Z</dcterms:modified>
</cp:coreProperties>
</file>